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7" r:id="rId2"/>
    <p:sldId id="267" r:id="rId3"/>
    <p:sldId id="256" r:id="rId4"/>
    <p:sldId id="258" r:id="rId5"/>
    <p:sldId id="260" r:id="rId6"/>
    <p:sldId id="261" r:id="rId7"/>
    <p:sldId id="268" r:id="rId8"/>
    <p:sldId id="271" r:id="rId9"/>
    <p:sldId id="262" r:id="rId10"/>
    <p:sldId id="269" r:id="rId11"/>
    <p:sldId id="266" r:id="rId12"/>
    <p:sldId id="263" r:id="rId13"/>
    <p:sldId id="264" r:id="rId14"/>
    <p:sldId id="270" r:id="rId15"/>
    <p:sldId id="265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83774" autoAdjust="0"/>
  </p:normalViewPr>
  <p:slideViewPr>
    <p:cSldViewPr snapToGrid="0">
      <p:cViewPr varScale="1">
        <p:scale>
          <a:sx n="107" d="100"/>
          <a:sy n="107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EC9FD-91DC-4623-B1E6-940F8EBD416C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BB335-1CC6-4DA5-831B-911D4EA4C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36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</a:t>
            </a:r>
          </a:p>
          <a:p>
            <a:r>
              <a:rPr lang="de-DE" dirty="0" smtClean="0"/>
              <a:t>Erste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Introfolie</a:t>
            </a:r>
            <a:r>
              <a:rPr lang="de-DE" baseline="0" dirty="0" smtClean="0"/>
              <a:t> für Aufmerksamkeit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2534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Daniel</a:t>
            </a:r>
            <a:r>
              <a:rPr lang="de-DE" baseline="0" dirty="0" smtClean="0"/>
              <a:t> </a:t>
            </a:r>
            <a:r>
              <a:rPr lang="de-DE" dirty="0" smtClean="0"/>
              <a:t>4 min 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LUA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als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Scriptsprache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der 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Wahl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Was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ist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LUA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einfache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leichtgewichtige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Scriptsprache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10-20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Warum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LUA?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weit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verbreitet</a:t>
            </a:r>
            <a:endParaRPr lang="en-US" altLang="de-DE" sz="1200" baseline="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simpel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kompakt</a:t>
            </a:r>
            <a:endParaRPr lang="en-US" altLang="de-DE" sz="1200" baseline="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einfach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einzubauen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geplant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: 10 – 20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Überleitung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Michael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5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=&gt; ca. 3.20 min + “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einleitungssatz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” +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pausen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...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981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Michi</a:t>
            </a:r>
            <a:r>
              <a:rPr lang="de-DE" baseline="0" dirty="0" smtClean="0"/>
              <a:t> M. 2 min</a:t>
            </a:r>
          </a:p>
          <a:p>
            <a:r>
              <a:rPr lang="de-DE" baseline="0" dirty="0" smtClean="0"/>
              <a:t>Genauer auf KI </a:t>
            </a:r>
            <a:r>
              <a:rPr lang="de-DE" baseline="0" dirty="0" err="1" smtClean="0"/>
              <a:t>Proggen</a:t>
            </a:r>
            <a:r>
              <a:rPr lang="de-DE" baseline="0" dirty="0" smtClean="0"/>
              <a:t> mit LUA eingehen</a:t>
            </a:r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621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Michi</a:t>
            </a:r>
          </a:p>
          <a:p>
            <a:r>
              <a:rPr lang="de-DE" dirty="0" smtClean="0"/>
              <a:t>Begin: 14</a:t>
            </a:r>
          </a:p>
          <a:p>
            <a:endParaRPr lang="de-DE" dirty="0" smtClean="0"/>
          </a:p>
          <a:p>
            <a:r>
              <a:rPr lang="de-DE" dirty="0" smtClean="0"/>
              <a:t>Musik? Ist halt technisch doof, wo </a:t>
            </a:r>
            <a:r>
              <a:rPr lang="de-DE" dirty="0" err="1" smtClean="0"/>
              <a:t>musik</a:t>
            </a:r>
            <a:r>
              <a:rPr lang="de-DE" dirty="0" smtClean="0"/>
              <a:t> laufen, Vorschau</a:t>
            </a:r>
            <a:r>
              <a:rPr lang="de-DE" baseline="0" dirty="0" smtClean="0"/>
              <a:t> live oder </a:t>
            </a:r>
            <a:r>
              <a:rPr lang="de-DE" baseline="0" dirty="0" err="1" smtClean="0"/>
              <a:t>video</a:t>
            </a:r>
            <a:r>
              <a:rPr lang="de-DE" baseline="0" dirty="0" smtClean="0"/>
              <a:t>? Fragen über fragen</a:t>
            </a:r>
            <a:r>
              <a:rPr lang="de-DE" dirty="0" smtClean="0"/>
              <a:t> </a:t>
            </a:r>
          </a:p>
          <a:p>
            <a:r>
              <a:rPr lang="de-DE" dirty="0" smtClean="0"/>
              <a:t>Dann bisschen</a:t>
            </a:r>
            <a:r>
              <a:rPr lang="de-DE" baseline="0" dirty="0" smtClean="0"/>
              <a:t> über KI </a:t>
            </a:r>
            <a:r>
              <a:rPr lang="de-DE" baseline="0" dirty="0" smtClean="0">
                <a:sym typeface="Wingdings" panose="05000000000000000000" pitchFamily="2" charset="2"/>
              </a:rPr>
              <a:t> So </a:t>
            </a:r>
            <a:r>
              <a:rPr lang="de-DE" baseline="0" dirty="0" err="1" smtClean="0">
                <a:sym typeface="Wingdings" panose="05000000000000000000" pitchFamily="2" charset="2"/>
              </a:rPr>
              <a:t>Skillz</a:t>
            </a:r>
            <a:r>
              <a:rPr lang="de-DE" baseline="0" dirty="0" smtClean="0">
                <a:sym typeface="Wingdings" panose="05000000000000000000" pitchFamily="2" charset="2"/>
              </a:rPr>
              <a:t> von den Figuren, was die so können…</a:t>
            </a:r>
            <a:r>
              <a:rPr lang="de-DE" baseline="0" dirty="0" err="1" smtClean="0">
                <a:sym typeface="Wingdings" panose="05000000000000000000" pitchFamily="2" charset="2"/>
              </a:rPr>
              <a:t>sichtradius</a:t>
            </a:r>
            <a:r>
              <a:rPr lang="de-DE" baseline="0" dirty="0" smtClean="0">
                <a:sym typeface="Wingdings" panose="05000000000000000000" pitchFamily="2" charset="2"/>
              </a:rPr>
              <a:t> </a:t>
            </a:r>
            <a:r>
              <a:rPr lang="de-DE" baseline="0" dirty="0" err="1" smtClean="0">
                <a:sym typeface="Wingdings" panose="05000000000000000000" pitchFamily="2" charset="2"/>
              </a:rPr>
              <a:t>usw</a:t>
            </a:r>
            <a:r>
              <a:rPr lang="de-DE" baseline="0" dirty="0" smtClean="0">
                <a:sym typeface="Wingdings" panose="05000000000000000000" pitchFamily="2" charset="2"/>
              </a:rPr>
              <a:t>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17111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Vorlesungsinhalte…Basislogik Fahr, Designansätze</a:t>
            </a:r>
          </a:p>
          <a:p>
            <a:r>
              <a:rPr lang="de-DE" dirty="0" smtClean="0"/>
              <a:t>Wir sind zufrieden, </a:t>
            </a:r>
            <a:r>
              <a:rPr lang="de-DE" dirty="0" err="1" smtClean="0"/>
              <a:t>ImagineCup</a:t>
            </a:r>
            <a:r>
              <a:rPr lang="de-DE" dirty="0" smtClean="0"/>
              <a:t>…</a:t>
            </a:r>
          </a:p>
          <a:p>
            <a:endParaRPr lang="de-DE" dirty="0" smtClean="0"/>
          </a:p>
          <a:p>
            <a:r>
              <a:rPr lang="de-DE" dirty="0" smtClean="0"/>
              <a:t>Vorlesungsinhalte</a:t>
            </a:r>
            <a:r>
              <a:rPr lang="de-DE" baseline="0" dirty="0" smtClean="0"/>
              <a:t> und neue Technologie verwenden, welche auch in der Praxis eingesetzt wird…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764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083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 moderiert</a:t>
            </a:r>
          </a:p>
          <a:p>
            <a:r>
              <a:rPr lang="de-DE" dirty="0" smtClean="0"/>
              <a:t>Link</a:t>
            </a:r>
            <a:r>
              <a:rPr lang="de-DE" baseline="0" dirty="0" smtClean="0"/>
              <a:t> zum Download einbauen… (QR Code</a:t>
            </a:r>
            <a:r>
              <a:rPr lang="de-DE" baseline="0" dirty="0" smtClean="0"/>
              <a:t>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156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</a:t>
            </a:r>
          </a:p>
          <a:p>
            <a:r>
              <a:rPr lang="de-DE" dirty="0" err="1" smtClean="0"/>
              <a:t>Introvideo</a:t>
            </a:r>
            <a:r>
              <a:rPr lang="de-DE" baseline="0" dirty="0" smtClean="0"/>
              <a:t> RoboCup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747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Eingehen auf </a:t>
            </a:r>
            <a:r>
              <a:rPr lang="de-DE" dirty="0" err="1" smtClean="0"/>
              <a:t>Introvideo</a:t>
            </a:r>
            <a:r>
              <a:rPr lang="de-DE" dirty="0" smtClean="0"/>
              <a:t>, langweilig</a:t>
            </a:r>
          </a:p>
          <a:p>
            <a:r>
              <a:rPr lang="de-DE" dirty="0" smtClean="0"/>
              <a:t>Vorstellung </a:t>
            </a:r>
            <a:r>
              <a:rPr lang="de-DE" dirty="0" err="1" smtClean="0"/>
              <a:t>UnrealCup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9418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1940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Ziele,</a:t>
            </a:r>
            <a:r>
              <a:rPr lang="de-DE" baseline="0" dirty="0" smtClean="0"/>
              <a:t> die wir erreichen wollten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4747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Daniel</a:t>
            </a:r>
            <a:r>
              <a:rPr lang="de-DE" baseline="0" dirty="0" smtClean="0"/>
              <a:t> </a:t>
            </a:r>
            <a:endParaRPr lang="de-DE" baseline="0" dirty="0" smtClean="0"/>
          </a:p>
          <a:p>
            <a:r>
              <a:rPr lang="de-DE" baseline="0" dirty="0" err="1" smtClean="0"/>
              <a:t>begin</a:t>
            </a:r>
            <a:r>
              <a:rPr lang="de-DE" baseline="0" dirty="0" smtClean="0"/>
              <a:t>: </a:t>
            </a:r>
            <a:r>
              <a:rPr lang="de-DE" dirty="0" smtClean="0"/>
              <a:t>4 min</a:t>
            </a:r>
            <a:endParaRPr lang="de-DE" dirty="0" smtClean="0"/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Verschiedene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Möglichkeiten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der 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Engine (was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ist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engine)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Source Engine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Vorteile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: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Umsonst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Modern (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sehr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regelmäßige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updates),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Quellcode</a:t>
            </a:r>
            <a:r>
              <a:rPr lang="en-US" altLang="de-DE" sz="1200" baseline="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baseline="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einsehbar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Warum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UnrealEngine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Umsonst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Möglichkeit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Script-Integration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Was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bietet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die Engine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?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Vor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entscheidung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Grafik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Physik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“Framework”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für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Bewegungen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1014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Daniel</a:t>
            </a:r>
            <a:r>
              <a:rPr lang="de-DE" baseline="0" dirty="0" smtClean="0"/>
              <a:t> </a:t>
            </a:r>
            <a:r>
              <a:rPr lang="de-DE" dirty="0" smtClean="0"/>
              <a:t>4 min </a:t>
            </a:r>
            <a:endParaRPr lang="de-DE" dirty="0" smtClean="0"/>
          </a:p>
          <a:p>
            <a:r>
              <a:rPr lang="de-DE" dirty="0" smtClean="0"/>
              <a:t>Abgrenzung!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7099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36576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Michi</a:t>
            </a:r>
            <a:r>
              <a:rPr lang="de-DE" baseline="0" dirty="0" smtClean="0"/>
              <a:t> M</a:t>
            </a:r>
            <a:r>
              <a:rPr lang="de-DE" baseline="0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Begin: 9min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2 </a:t>
            </a:r>
            <a:r>
              <a:rPr lang="de-DE" baseline="0" dirty="0" smtClean="0"/>
              <a:t>min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C++, Flexible Architektur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Multithreading, gesichert durch Critical </a:t>
            </a:r>
            <a:r>
              <a:rPr lang="de-DE" baseline="0" dirty="0" err="1" smtClean="0"/>
              <a:t>Sections</a:t>
            </a:r>
            <a:r>
              <a:rPr lang="de-DE" baseline="0" dirty="0" smtClean="0"/>
              <a:t> -&gt; RPC</a:t>
            </a:r>
            <a:endParaRPr lang="de-DE" dirty="0" smtClean="0"/>
          </a:p>
          <a:p>
            <a:r>
              <a:rPr lang="de-DE" baseline="0" dirty="0" smtClean="0"/>
              <a:t>LUA als erste Möglichkeit für KI</a:t>
            </a:r>
          </a:p>
          <a:p>
            <a:r>
              <a:rPr lang="de-DE" baseline="0" dirty="0" smtClean="0"/>
              <a:t>Weitere </a:t>
            </a:r>
            <a:r>
              <a:rPr lang="de-DE" baseline="0" dirty="0" err="1" smtClean="0"/>
              <a:t>Scriptsprachen</a:t>
            </a:r>
            <a:r>
              <a:rPr lang="de-DE" baseline="0" dirty="0" smtClean="0"/>
              <a:t> wie JS, Python, Perl leicht einbaubar</a:t>
            </a:r>
          </a:p>
          <a:p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7934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1553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0064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259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2921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015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6644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0230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2504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522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0911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smtClean="0"/>
              <a:t>Bild durch Klicken auf Symbol hinzufügen</a:t>
            </a:r>
            <a:endParaRPr lang="en-US" noProof="0" dirty="0" smtClean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846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78000"/>
            <a:lum/>
          </a:blip>
          <a:srcRect/>
          <a:stretch>
            <a:fillRect t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 smtClean="0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 smtClean="0"/>
              <a:t>Haga clic para modificar el estilo de texto del patrón</a:t>
            </a:r>
          </a:p>
          <a:p>
            <a:pPr lvl="1"/>
            <a:r>
              <a:rPr lang="es-ES" altLang="de-DE" smtClean="0"/>
              <a:t>Segundo nivel</a:t>
            </a:r>
          </a:p>
          <a:p>
            <a:pPr lvl="2"/>
            <a:r>
              <a:rPr lang="es-ES" altLang="de-DE" smtClean="0"/>
              <a:t>Tercer nivel</a:t>
            </a:r>
          </a:p>
          <a:p>
            <a:pPr lvl="3"/>
            <a:r>
              <a:rPr lang="es-ES" altLang="de-DE" smtClean="0"/>
              <a:t>Cuarto nivel</a:t>
            </a:r>
          </a:p>
          <a:p>
            <a:pPr lvl="4"/>
            <a:r>
              <a:rPr lang="es-ES" altLang="de-DE" smtClean="0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dirty="0">
                <a:latin typeface="Arial" charset="0"/>
                <a:cs typeface="Arial" charset="0"/>
              </a:defRPr>
            </a:lvl1pPr>
          </a:lstStyle>
          <a:p>
            <a:fld id="{AA57E2F2-D16C-4543-AA4F-89E515367E7B}" type="datetimeFigureOut">
              <a:rPr lang="de-DE" smtClean="0"/>
              <a:t>15.06.2015</a:t>
            </a:fld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dirty="0">
                <a:latin typeface="Arial" charset="0"/>
                <a:cs typeface="Arial" charset="0"/>
              </a:defRPr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042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2554"/>
            <a:ext cx="3274603" cy="4989871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872490" y="1940134"/>
            <a:ext cx="1670013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9900" dirty="0" smtClean="0"/>
              <a:t>+</a:t>
            </a:r>
            <a:endParaRPr lang="de-DE" sz="19900" dirty="0"/>
          </a:p>
        </p:txBody>
      </p:sp>
      <p:sp>
        <p:nvSpPr>
          <p:cNvPr id="8" name="Textfeld 7"/>
          <p:cNvSpPr txBox="1"/>
          <p:nvPr/>
        </p:nvSpPr>
        <p:spPr>
          <a:xfrm>
            <a:off x="7642605" y="1940134"/>
            <a:ext cx="437231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9900" dirty="0" smtClean="0"/>
              <a:t>= ?</a:t>
            </a:r>
            <a:endParaRPr lang="de-DE" sz="19900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503" y="1967438"/>
            <a:ext cx="3100102" cy="310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5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9050" y="1162050"/>
            <a:ext cx="4532313" cy="453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519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l="-92" t="13254" r="39199" b="5465"/>
          <a:stretch/>
        </p:blipFill>
        <p:spPr>
          <a:xfrm>
            <a:off x="2595751" y="1417638"/>
            <a:ext cx="7000497" cy="506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5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Vorführung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318" y="1619864"/>
            <a:ext cx="8711990" cy="4879259"/>
          </a:xfrm>
        </p:spPr>
      </p:pic>
    </p:spTree>
    <p:extLst>
      <p:ext uri="{BB962C8B-B14F-4D97-AF65-F5344CB8AC3E}">
        <p14:creationId xmlns:p14="http://schemas.microsoft.com/office/powerpoint/2010/main" val="275395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Fazit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760" y="1705753"/>
            <a:ext cx="5786480" cy="4314857"/>
          </a:xfrm>
        </p:spPr>
      </p:pic>
    </p:spTree>
    <p:extLst>
      <p:ext uri="{BB962C8B-B14F-4D97-AF65-F5344CB8AC3E}">
        <p14:creationId xmlns:p14="http://schemas.microsoft.com/office/powerpoint/2010/main" val="420300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892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1450" y="5810250"/>
            <a:ext cx="10972800" cy="571500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smtClean="0"/>
              <a:t>JETZT DOWNLOADEN: LINK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466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bocup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966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39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alphaModFix amt="7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3536439"/>
            <a:ext cx="10363200" cy="1470025"/>
          </a:xfrm>
        </p:spPr>
        <p:txBody>
          <a:bodyPr/>
          <a:lstStyle/>
          <a:p>
            <a:r>
              <a:rPr lang="de-DE" sz="8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libri Light" panose="020F0302020204030204" pitchFamily="34" charset="0"/>
              </a:rPr>
              <a:t>UNREALCUP</a:t>
            </a:r>
            <a:endParaRPr lang="de-DE" sz="8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libri Light" panose="020F0302020204030204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0" y="5006464"/>
            <a:ext cx="12192000" cy="1873659"/>
          </a:xfrm>
        </p:spPr>
        <p:txBody>
          <a:bodyPr/>
          <a:lstStyle/>
          <a:p>
            <a:pPr algn="just"/>
            <a:r>
              <a:rPr lang="de-DE" dirty="0">
                <a:latin typeface="Calibri Light" panose="020F0302020204030204" pitchFamily="34" charset="0"/>
              </a:rPr>
              <a:t>Michael </a:t>
            </a:r>
            <a:r>
              <a:rPr lang="de-DE" dirty="0" err="1">
                <a:latin typeface="Calibri Light" panose="020F0302020204030204" pitchFamily="34" charset="0"/>
              </a:rPr>
              <a:t>Kekeisen</a:t>
            </a:r>
            <a:r>
              <a:rPr lang="de-DE" dirty="0">
                <a:latin typeface="Calibri Light" panose="020F0302020204030204" pitchFamily="34" charset="0"/>
              </a:rPr>
              <a:t> –</a:t>
            </a:r>
            <a:r>
              <a:rPr lang="de-DE" dirty="0" smtClean="0">
                <a:latin typeface="Calibri Light" panose="020F0302020204030204" pitchFamily="34" charset="0"/>
              </a:rPr>
              <a:t> </a:t>
            </a:r>
            <a:r>
              <a:rPr lang="de-DE" dirty="0">
                <a:latin typeface="Calibri Light" panose="020F0302020204030204" pitchFamily="34" charset="0"/>
              </a:rPr>
              <a:t>Michael Möbius – Daniel </a:t>
            </a:r>
            <a:r>
              <a:rPr lang="de-DE" dirty="0" smtClean="0">
                <a:latin typeface="Calibri Light" panose="020F0302020204030204" pitchFamily="34" charset="0"/>
              </a:rPr>
              <a:t>Rapp </a:t>
            </a:r>
            <a:r>
              <a:rPr lang="de-DE" dirty="0">
                <a:latin typeface="Calibri Light" panose="020F0302020204030204" pitchFamily="34" charset="0"/>
              </a:rPr>
              <a:t>– </a:t>
            </a:r>
            <a:r>
              <a:rPr lang="de-DE" dirty="0" smtClean="0">
                <a:latin typeface="Calibri Light" panose="020F0302020204030204" pitchFamily="34" charset="0"/>
              </a:rPr>
              <a:t>Maximilian </a:t>
            </a:r>
            <a:r>
              <a:rPr lang="de-DE" dirty="0" smtClean="0">
                <a:latin typeface="Calibri Light" panose="020F0302020204030204" pitchFamily="34" charset="0"/>
              </a:rPr>
              <a:t>Schmitz</a:t>
            </a:r>
            <a:endParaRPr lang="de-DE" dirty="0">
              <a:latin typeface="Calibri Light" panose="020F0302020204030204" pitchFamily="34" charset="0"/>
            </a:endParaRPr>
          </a:p>
          <a:p>
            <a:r>
              <a:rPr lang="de-DE" dirty="0" smtClean="0">
                <a:latin typeface="Calibri Light" panose="020F0302020204030204" pitchFamily="34" charset="0"/>
              </a:rPr>
              <a:t>Betreuer: Prof. Erwin Fahr</a:t>
            </a:r>
            <a:endParaRPr lang="de-DE" dirty="0">
              <a:latin typeface="Calibri Light" panose="020F0302020204030204" pitchFamily="34" charset="0"/>
            </a:endParaRPr>
          </a:p>
          <a:p>
            <a:r>
              <a:rPr lang="de-DE" sz="3600" dirty="0" smtClean="0">
                <a:latin typeface="Calibri Light" panose="020F0302020204030204" pitchFamily="34" charset="0"/>
              </a:rPr>
              <a:t>Studienarbeit TIT12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279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  <a:p>
            <a:r>
              <a:rPr lang="de-DE" dirty="0"/>
              <a:t>Umsetzung</a:t>
            </a:r>
          </a:p>
          <a:p>
            <a:r>
              <a:rPr lang="de-DE" dirty="0"/>
              <a:t>Demo</a:t>
            </a:r>
          </a:p>
          <a:p>
            <a:r>
              <a:rPr lang="de-DE" dirty="0"/>
              <a:t>Fazit</a:t>
            </a:r>
          </a:p>
          <a:p>
            <a:r>
              <a:rPr lang="de-DE" dirty="0"/>
              <a:t>Fragerunde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521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Fußballsimulation</a:t>
            </a:r>
          </a:p>
          <a:p>
            <a:r>
              <a:rPr lang="de-DE" dirty="0" smtClean="0"/>
              <a:t>3D-Grafik</a:t>
            </a:r>
          </a:p>
          <a:p>
            <a:r>
              <a:rPr lang="de-DE" dirty="0" smtClean="0"/>
              <a:t>Physiksimulation</a:t>
            </a:r>
          </a:p>
          <a:p>
            <a:r>
              <a:rPr lang="de-DE" dirty="0" smtClean="0"/>
              <a:t>Ausdauersystem</a:t>
            </a:r>
          </a:p>
          <a:p>
            <a:r>
              <a:rPr lang="de-DE" dirty="0" smtClean="0"/>
              <a:t>Schnittstelle für </a:t>
            </a:r>
            <a:r>
              <a:rPr lang="de-DE" dirty="0" smtClean="0"/>
              <a:t>KI</a:t>
            </a:r>
          </a:p>
          <a:p>
            <a:r>
              <a:rPr lang="de-DE" dirty="0" smtClean="0"/>
              <a:t>Linux Support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3504260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6037" y="1201481"/>
            <a:ext cx="4479925" cy="4948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2468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806" y="1271434"/>
            <a:ext cx="8688387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024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3D</a:t>
            </a:r>
          </a:p>
          <a:p>
            <a:r>
              <a:rPr lang="de-DE" dirty="0" smtClean="0"/>
              <a:t>Sicht</a:t>
            </a:r>
          </a:p>
          <a:p>
            <a:r>
              <a:rPr lang="de-DE" dirty="0" smtClean="0"/>
              <a:t>UE Editor</a:t>
            </a:r>
          </a:p>
          <a:p>
            <a:r>
              <a:rPr lang="de-DE" dirty="0" smtClean="0"/>
              <a:t>Regeln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399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080" y="1417638"/>
            <a:ext cx="6953840" cy="4933567"/>
          </a:xfrm>
        </p:spPr>
      </p:pic>
    </p:spTree>
    <p:extLst>
      <p:ext uri="{BB962C8B-B14F-4D97-AF65-F5344CB8AC3E}">
        <p14:creationId xmlns:p14="http://schemas.microsoft.com/office/powerpoint/2010/main" val="1375651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2777</Template>
  <TotalTime>0</TotalTime>
  <Words>245</Words>
  <Application>Microsoft Office PowerPoint</Application>
  <PresentationFormat>Breitbild</PresentationFormat>
  <Paragraphs>110</Paragraphs>
  <Slides>15</Slides>
  <Notes>15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Microsoft YaHei</vt:lpstr>
      <vt:lpstr>Arial</vt:lpstr>
      <vt:lpstr>Calibri</vt:lpstr>
      <vt:lpstr>Calibri Light</vt:lpstr>
      <vt:lpstr>Wingdings</vt:lpstr>
      <vt:lpstr>Diseño predeterminado</vt:lpstr>
      <vt:lpstr>PowerPoint-Präsentation</vt:lpstr>
      <vt:lpstr>PowerPoint-Präsentation</vt:lpstr>
      <vt:lpstr>UNREALCUP</vt:lpstr>
      <vt:lpstr>Inhalt</vt:lpstr>
      <vt:lpstr>Aufgabenstellung</vt:lpstr>
      <vt:lpstr>Umsetzung</vt:lpstr>
      <vt:lpstr>Umsetzung</vt:lpstr>
      <vt:lpstr>Umsetzung</vt:lpstr>
      <vt:lpstr>Umsetzung</vt:lpstr>
      <vt:lpstr>Umsetzung</vt:lpstr>
      <vt:lpstr>Umsetzung</vt:lpstr>
      <vt:lpstr>Vorführung</vt:lpstr>
      <vt:lpstr>Fazit</vt:lpstr>
      <vt:lpstr>Ausblick</vt:lpstr>
      <vt:lpstr>Fragen?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</dc:title>
  <dc:creator>Michael K.</dc:creator>
  <cp:lastModifiedBy>Admin</cp:lastModifiedBy>
  <cp:revision>30</cp:revision>
  <dcterms:created xsi:type="dcterms:W3CDTF">2015-06-10T12:20:45Z</dcterms:created>
  <dcterms:modified xsi:type="dcterms:W3CDTF">2015-06-15T15:00:18Z</dcterms:modified>
</cp:coreProperties>
</file>

<file path=docProps/thumbnail.jpeg>
</file>